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ban, Jacob (ABC)" initials="UJ(" lastIdx="1" clrIdx="0">
    <p:extLst>
      <p:ext uri="{19B8F6BF-5375-455C-9EA6-DF929625EA0E}">
        <p15:presenceInfo xmlns:p15="http://schemas.microsoft.com/office/powerpoint/2012/main" userId="S-1-5-21-3102109963-2641124013-111641105-9685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CCCC"/>
    <a:srgbClr val="0060A9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19"/>
  </p:normalViewPr>
  <p:slideViewPr>
    <p:cSldViewPr snapToGrid="0" snapToObjects="1">
      <p:cViewPr varScale="1">
        <p:scale>
          <a:sx n="115" d="100"/>
          <a:sy n="115" d="100"/>
        </p:scale>
        <p:origin x="432" y="108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29" d="100"/>
          <a:sy n="129" d="100"/>
        </p:scale>
        <p:origin x="341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004E-AE0A-FE48-9ABF-78859FF10ED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5794E-4F66-164A-AADB-D95DB983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5794E-4F66-164A-AADB-D95DB9831B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A2E4-4B06-DA4B-BBA1-6854F29F351D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4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8F3E-19B0-5648-89FB-FD6A273AB100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7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EF43-B88C-5D4D-B475-FD169EC2FC08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BC019C9C-4024-DB42-A0CC-7C03A8665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4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5899F-D16B-7544-A553-F0EA3AD422ED}" type="datetime1">
              <a:rPr lang="en-US" smtClean="0"/>
              <a:t>10/2/2019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EB07-1A1F-B348-8D2C-D79C587468F3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7C7E-20C1-1E4E-9C45-54A90CED7B85}" type="datetime1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AE99-97A7-FA49-B978-96C997C358B5}" type="datetime1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0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DC41-ACC4-D149-8596-7FDD4644FF9C}" type="datetime1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5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76C0-D166-FB4E-885A-A258B7D01396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7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7E2-AC66-5F49-8600-BDDDDD2AA8DF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9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5899F-D16B-7544-A553-F0EA3AD422ED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odd.Neeter@abc.virginia.gov" TargetMode="External"/><Relationship Id="rId2" Type="http://schemas.openxmlformats.org/officeDocument/2006/relationships/hyperlink" Target="mailto:robin.fox@abc.virgini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ohn.Shiffer@abc.virgini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.virginia.gov/mips/public/logi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331" y="2996873"/>
            <a:ext cx="9701212" cy="7216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 b="1" dirty="0" smtClean="0">
                <a:solidFill>
                  <a:schemeClr val="tx2"/>
                </a:solidFill>
                <a:cs typeface="Arial"/>
              </a:rPr>
              <a:t>How to Change the Price </a:t>
            </a:r>
            <a:br>
              <a:rPr lang="en-US" sz="5000" b="1" dirty="0" smtClean="0">
                <a:solidFill>
                  <a:schemeClr val="tx2"/>
                </a:solidFill>
                <a:cs typeface="Arial"/>
              </a:rPr>
            </a:br>
            <a:r>
              <a:rPr lang="en-US" sz="5000" b="1" dirty="0" smtClean="0">
                <a:solidFill>
                  <a:schemeClr val="tx2"/>
                </a:solidFill>
                <a:cs typeface="Arial"/>
              </a:rPr>
              <a:t>of an Existing Item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</a:br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920" y="5562798"/>
            <a:ext cx="54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See the last slide for a video tutorial.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Tutorial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10</a:t>
            </a:fld>
            <a:endParaRPr lang="en-US"/>
          </a:p>
        </p:txBody>
      </p:sp>
      <p:pic>
        <p:nvPicPr>
          <p:cNvPr id="6" name="8345F6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66.00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0410" y="1176889"/>
            <a:ext cx="6351179" cy="4662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13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1669" y="1640796"/>
            <a:ext cx="10972800" cy="3014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If you have any troubles or questions with this process, please reach out to the following:</a:t>
            </a:r>
          </a:p>
          <a:p>
            <a:r>
              <a:rPr lang="en-US" b="1" dirty="0" smtClean="0"/>
              <a:t>ProductMaster@abc.virginia.gov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Robin Fox, </a:t>
            </a:r>
            <a:r>
              <a:rPr lang="en-US" dirty="0" smtClean="0">
                <a:hlinkClick r:id="rId2"/>
              </a:rPr>
              <a:t>robin.fox@abc.virginia.gov</a:t>
            </a:r>
            <a:r>
              <a:rPr lang="en-US" dirty="0" smtClean="0"/>
              <a:t>, (804) 213-4524</a:t>
            </a:r>
          </a:p>
          <a:p>
            <a:r>
              <a:rPr lang="en-US" dirty="0" smtClean="0"/>
              <a:t>Todd Neeter, </a:t>
            </a:r>
            <a:r>
              <a:rPr lang="en-US" dirty="0" smtClean="0">
                <a:hlinkClick r:id="rId3"/>
              </a:rPr>
              <a:t>Todd.Neeter@abc.virginia.gov</a:t>
            </a:r>
            <a:r>
              <a:rPr lang="en-US" dirty="0" smtClean="0"/>
              <a:t>, (804) 213-4528</a:t>
            </a:r>
          </a:p>
          <a:p>
            <a:r>
              <a:rPr lang="en-US" dirty="0" smtClean="0"/>
              <a:t>John Shiffer, </a:t>
            </a:r>
            <a:r>
              <a:rPr lang="en-US" dirty="0" smtClean="0">
                <a:hlinkClick r:id="rId4"/>
              </a:rPr>
              <a:t>John.Shiffer@abc.virginia.gov</a:t>
            </a:r>
            <a:r>
              <a:rPr lang="en-US" dirty="0" smtClean="0"/>
              <a:t>, (804) 213-4522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6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19" y="161989"/>
            <a:ext cx="8002905" cy="5706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2513" y="1999508"/>
            <a:ext cx="3278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tutorial will instruct you how to make a price change for a listed product.</a:t>
            </a:r>
          </a:p>
          <a:p>
            <a:endParaRPr lang="en-US" dirty="0"/>
          </a:p>
          <a:p>
            <a:r>
              <a:rPr lang="en-US" dirty="0" smtClean="0"/>
              <a:t>You will start at the Virginia ABC </a:t>
            </a:r>
            <a:r>
              <a:rPr lang="en-US" dirty="0" smtClean="0">
                <a:hlinkClick r:id="rId3"/>
              </a:rPr>
              <a:t>MIPS homepage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424" y="986442"/>
            <a:ext cx="4489788" cy="4387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88868" y="2718317"/>
            <a:ext cx="3901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the homepage, under the Products category select “Search </a:t>
            </a:r>
            <a:r>
              <a:rPr lang="en-US" dirty="0" smtClean="0"/>
              <a:t>Product </a:t>
            </a:r>
            <a:r>
              <a:rPr lang="en-US" dirty="0" smtClean="0"/>
              <a:t>Specifications”.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04" y="164444"/>
            <a:ext cx="10911296" cy="3398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48717" y="4197531"/>
            <a:ext cx="555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have navigated to the Product </a:t>
            </a:r>
            <a:r>
              <a:rPr lang="en-US" dirty="0"/>
              <a:t>S</a:t>
            </a:r>
            <a:r>
              <a:rPr lang="en-US" dirty="0" smtClean="0"/>
              <a:t>earch page. You can search for individual products by code or label, or you can search by vendor in the drop-down list.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0"/>
            <a:ext cx="9866267" cy="4621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4763588"/>
            <a:ext cx="607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 Listed above is a search for active products for </a:t>
            </a:r>
            <a:r>
              <a:rPr lang="en-US" dirty="0" err="1" smtClean="0"/>
              <a:t>Breakthru</a:t>
            </a:r>
            <a:r>
              <a:rPr lang="en-US" dirty="0" smtClean="0"/>
              <a:t> Beverage. For each product you will have three available actions: View, History or Add Spec Change.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354492" y="2873829"/>
            <a:ext cx="792479" cy="1889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934994" y="4758228"/>
            <a:ext cx="1577258" cy="464345"/>
          </a:xfrm>
          <a:prstGeom prst="straightConnector1">
            <a:avLst/>
          </a:prstGeom>
          <a:ln w="38100">
            <a:headEnd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0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9" y="1092789"/>
            <a:ext cx="11753850" cy="101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1909" y="3143794"/>
            <a:ext cx="697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make a price change, Select            to make a Spec Change.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3173491"/>
            <a:ext cx="313509" cy="3396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737600" y="2480431"/>
            <a:ext cx="2355668" cy="848029"/>
          </a:xfrm>
          <a:prstGeom prst="straightConnector1">
            <a:avLst/>
          </a:prstGeom>
          <a:ln w="38100">
            <a:headEnd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1181806" y="1306286"/>
            <a:ext cx="625656" cy="1010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48" y="995090"/>
            <a:ext cx="5961985" cy="3785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44731" y="2281646"/>
            <a:ext cx="3640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finding the product and selecting to make a spec change, you will be brought to this screen. Here, you will want to select “Case Cost Change” in order to change the price. Hit Next.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56617" y="2368731"/>
            <a:ext cx="1375954" cy="165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5" y="209005"/>
            <a:ext cx="5833310" cy="5273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44" y="5698021"/>
            <a:ext cx="857250" cy="409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685" y="725126"/>
            <a:ext cx="434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this specification form, please fill out all fields appropriately. Click Submit to calculate a retail bottle price before advancing.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23011" y="2020307"/>
            <a:ext cx="4572001" cy="369332"/>
          </a:xfrm>
          <a:prstGeom prst="rect">
            <a:avLst/>
          </a:prstGeom>
          <a:solidFill>
            <a:srgbClr val="CCCC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POS Limited Quantity should be left blank.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 flipV="1">
            <a:off x="4659086" y="2204973"/>
            <a:ext cx="2063925" cy="28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3011" y="3356006"/>
            <a:ext cx="4432659" cy="6463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US Freight should be $0.00 unless the shipping is not pre-calculated into the price.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58780" y="3735977"/>
            <a:ext cx="1964231" cy="470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23011" y="4095996"/>
            <a:ext cx="4432663" cy="36933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Net Cost is determined by the Vendor.</a:t>
            </a:r>
            <a:endParaRPr lang="en-US" dirty="0"/>
          </a:p>
        </p:txBody>
      </p:sp>
      <p:sp>
        <p:nvSpPr>
          <p:cNvPr id="19" name="Right Brace 18"/>
          <p:cNvSpPr/>
          <p:nvPr/>
        </p:nvSpPr>
        <p:spPr>
          <a:xfrm>
            <a:off x="4758780" y="4508576"/>
            <a:ext cx="187689" cy="8409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V="1">
            <a:off x="4946469" y="4929068"/>
            <a:ext cx="170686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23011" y="4558987"/>
            <a:ext cx="4432655" cy="92333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Bottles per Sleeve, Ocean Freight, Marine Insurance and Other charges should be left blank.</a:t>
            </a:r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 rot="5400000">
            <a:off x="5762752" y="5340466"/>
            <a:ext cx="402411" cy="11175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54332" y="2595154"/>
            <a:ext cx="1005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calculating a new price, </a:t>
            </a:r>
            <a:r>
              <a:rPr lang="en-US" sz="2800" dirty="0" smtClean="0"/>
              <a:t>Virginia </a:t>
            </a:r>
            <a:r>
              <a:rPr lang="en-US" sz="2800" dirty="0" smtClean="0"/>
              <a:t>ABC will have to review the pending price change request. If we are missing any information or the request was filled out incorrectly, we will contact you.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4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33333"/>
      </a:dk1>
      <a:lt1>
        <a:srgbClr val="FFFFFF"/>
      </a:lt1>
      <a:dk2>
        <a:srgbClr val="1F497D"/>
      </a:dk2>
      <a:lt2>
        <a:srgbClr val="EEECE1"/>
      </a:lt2>
      <a:accent1>
        <a:srgbClr val="0060A9"/>
      </a:accent1>
      <a:accent2>
        <a:srgbClr val="C0504D"/>
      </a:accent2>
      <a:accent3>
        <a:srgbClr val="4C4C4C"/>
      </a:accent3>
      <a:accent4>
        <a:srgbClr val="7FB3FF"/>
      </a:accent4>
      <a:accent5>
        <a:srgbClr val="CC0008"/>
      </a:accent5>
      <a:accent6>
        <a:srgbClr val="F7F7F1"/>
      </a:accent6>
      <a:hlink>
        <a:srgbClr val="00458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8.20.19 template</Template>
  <TotalTime>151</TotalTime>
  <Words>346</Words>
  <Application>Microsoft Office PowerPoint</Application>
  <PresentationFormat>Widescreen</PresentationFormat>
  <Paragraphs>35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How to Change the Price  of an Existing Item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Tutorial</vt:lpstr>
      <vt:lpstr>Questions?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Item Price Change</dc:title>
  <dc:creator>Urban, Jacob (ABC)</dc:creator>
  <cp:lastModifiedBy>Holmes, Linsey (ABC)</cp:lastModifiedBy>
  <cp:revision>13</cp:revision>
  <dcterms:created xsi:type="dcterms:W3CDTF">2019-08-26T19:34:13Z</dcterms:created>
  <dcterms:modified xsi:type="dcterms:W3CDTF">2019-10-02T16:38:39Z</dcterms:modified>
</cp:coreProperties>
</file>